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540" r:id="rId2"/>
    <p:sldId id="350" r:id="rId3"/>
    <p:sldId id="338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6" r:id="rId14"/>
    <p:sldId id="593" r:id="rId15"/>
    <p:sldId id="589" r:id="rId16"/>
    <p:sldId id="304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582" r:id="rId40"/>
    <p:sldId id="581" r:id="rId41"/>
    <p:sldId id="583" r:id="rId42"/>
    <p:sldId id="571" r:id="rId43"/>
    <p:sldId id="572" r:id="rId44"/>
    <p:sldId id="584" r:id="rId45"/>
    <p:sldId id="597" r:id="rId46"/>
    <p:sldId id="5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71" autoAdjust="0"/>
    <p:restoredTop sz="95944" autoAdjust="0"/>
  </p:normalViewPr>
  <p:slideViewPr>
    <p:cSldViewPr snapToGrid="0" snapToObjects="1">
      <p:cViewPr varScale="1">
        <p:scale>
          <a:sx n="127" d="100"/>
          <a:sy n="127" d="100"/>
        </p:scale>
        <p:origin x="216" y="48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 for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Topology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Integrity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Syntax error (typo)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on-board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V&amp;V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 for instantiation!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Simple, graphical generation</a:t>
            </a:r>
            <a:r>
              <a:rPr lang="en-US" dirty="0"/>
              <a:t> of service descriptors and projects</a:t>
            </a:r>
            <a:endParaRPr lang="en-US" b="1" dirty="0"/>
          </a:p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dirty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to service deployment</a:t>
            </a:r>
          </a:p>
          <a:p>
            <a:r>
              <a:rPr lang="en-US" dirty="0"/>
              <a:t>Powerful, fully </a:t>
            </a:r>
            <a:r>
              <a:rPr lang="en-US" b="1" dirty="0"/>
              <a:t>automated packaging </a:t>
            </a:r>
            <a:r>
              <a:rPr lang="en-US" dirty="0"/>
              <a:t>procedure generating </a:t>
            </a:r>
            <a:r>
              <a:rPr lang="en-US" b="1" dirty="0"/>
              <a:t>standard-compliant packages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Generic, extensible 5GTANGO package </a:t>
            </a:r>
            <a:r>
              <a:rPr lang="en-US" dirty="0"/>
              <a:t>format compatible with OSM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SDK: 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Xubuntu</a:t>
            </a:r>
            <a:r>
              <a:rPr lang="en-US" dirty="0"/>
              <a:t> 18.04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WP3 and WP5 </a:t>
            </a:r>
            <a:r>
              <a:rPr lang="en-US" dirty="0"/>
              <a:t>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Enter high-level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Generated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generated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license file to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prepared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Syntax error (</a:t>
            </a:r>
            <a:r>
              <a:rPr lang="en-US" dirty="0" err="1"/>
              <a:t>vendorr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Integrity error (de.5gtango)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Topology error (conn.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Custom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BB9C885-28D1-7444-8338-AA0FDAD89DBD}"/>
              </a:ext>
            </a:extLst>
          </p:cNvPr>
          <p:cNvSpPr txBox="1"/>
          <p:nvPr/>
        </p:nvSpPr>
        <p:spPr>
          <a:xfrm>
            <a:off x="2660680" y="2614475"/>
            <a:ext cx="6473271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REPLACE THIS!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USE WP4 SDK overview slide + highlight the used tools</a:t>
            </a:r>
          </a:p>
        </p:txBody>
      </p: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No more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New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Service topology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validated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5GTANGO 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5GTANGO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OSM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Squid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9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1964" y="2976217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July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Manuel Peuster, Stefan Schneider </a:t>
            </a:r>
            <a:br>
              <a:rPr lang="en-US" sz="3600" dirty="0"/>
            </a:br>
            <a:r>
              <a:rPr lang="en-US" sz="3600" dirty="0"/>
              <a:t>Paderborn University</a:t>
            </a:r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-workspace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info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LICENSE.txt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9226</TotalTime>
  <Words>1019</Words>
  <Application>Microsoft Macintosh PowerPoint</Application>
  <PresentationFormat>Widescreen</PresentationFormat>
  <Paragraphs>269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Involved 5GTANGO components</vt:lpstr>
      <vt:lpstr>Network service to be developed</vt:lpstr>
      <vt:lpstr>Demo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7: Package details</vt:lpstr>
      <vt:lpstr>Step 8: On-board to 5GTANGO and OSM</vt:lpstr>
      <vt:lpstr>Ready for instantiation!</vt:lpstr>
      <vt:lpstr>5GTANGO SDK: Key takeaways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NFV Package Formats SOTA</vt:lpstr>
      <vt:lpstr>NFV Package Formats SOTA</vt:lpstr>
      <vt:lpstr>5GTANGO Package Format</vt:lpstr>
      <vt:lpstr>Packaging/Unpackaging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848</cp:revision>
  <dcterms:created xsi:type="dcterms:W3CDTF">2015-10-26T08:21:16Z</dcterms:created>
  <dcterms:modified xsi:type="dcterms:W3CDTF">2018-08-29T13:04:29Z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